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0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209B9DF-669A-44EA-B597-81FE8BAA7D4A}">
          <p14:sldIdLst>
            <p14:sldId id="256"/>
            <p14:sldId id="257"/>
            <p14:sldId id="258"/>
          </p14:sldIdLst>
        </p14:section>
        <p14:section name="Раздел без заголовка" id="{A31A2E10-9819-464F-9471-3D3C7184BAAC}">
          <p14:sldIdLst>
            <p14:sldId id="270"/>
            <p14:sldId id="260"/>
            <p14:sldId id="261"/>
            <p14:sldId id="262"/>
            <p14:sldId id="263"/>
            <p14:sldId id="269"/>
            <p14:sldId id="264"/>
            <p14:sldId id="265"/>
            <p14:sldId id="266"/>
            <p14:sldId id="268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59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8CEDAA-3BCA-46FF-A3AA-29649DE34DDE}" type="doc">
      <dgm:prSet loTypeId="urn:microsoft.com/office/officeart/2005/8/layout/vList3#1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ADCD0DDE-ABBE-4A37-B83A-029961DB540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>
          <a:prstTxWarp prst="textPlain">
            <a:avLst/>
          </a:prstTxWarp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rtl="0"/>
          <a:r>
            <a:rPr lang="ru-RU" sz="3800" b="1" baseline="0" dirty="0" smtClean="0"/>
            <a:t>        </a:t>
          </a:r>
          <a:r>
            <a:rPr lang="ru-RU" sz="2400" b="1" cap="none" spc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Урок - сказка</a:t>
          </a:r>
          <a:endParaRPr lang="ru-RU" sz="2400" b="1" cap="none" spc="0" baseline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gm:t>
    </dgm:pt>
    <dgm:pt modelId="{1C67657D-6EF8-41A9-88CA-6D1FE49E7C30}" type="parTrans" cxnId="{253CABC6-C626-486C-B2A1-93350D6C7333}">
      <dgm:prSet/>
      <dgm:spPr/>
      <dgm:t>
        <a:bodyPr/>
        <a:lstStyle/>
        <a:p>
          <a:endParaRPr lang="ru-RU"/>
        </a:p>
      </dgm:t>
    </dgm:pt>
    <dgm:pt modelId="{F2078E7B-113A-485C-80E0-3B75EED98DB9}" type="sibTrans" cxnId="{253CABC6-C626-486C-B2A1-93350D6C7333}">
      <dgm:prSet/>
      <dgm:spPr/>
      <dgm:t>
        <a:bodyPr/>
        <a:lstStyle/>
        <a:p>
          <a:endParaRPr lang="ru-RU"/>
        </a:p>
      </dgm:t>
    </dgm:pt>
    <dgm:pt modelId="{9B27298D-A667-4566-9A65-B068EFADDB6B}" type="pres">
      <dgm:prSet presAssocID="{2B8CEDAA-3BCA-46FF-A3AA-29649DE34DD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38AD15-53A6-4147-A188-08BAD8043E45}" type="pres">
      <dgm:prSet presAssocID="{ADCD0DDE-ABBE-4A37-B83A-029961DB5406}" presName="composite" presStyleCnt="0"/>
      <dgm:spPr/>
      <dgm:t>
        <a:bodyPr/>
        <a:lstStyle/>
        <a:p>
          <a:endParaRPr lang="ru-RU"/>
        </a:p>
      </dgm:t>
    </dgm:pt>
    <dgm:pt modelId="{EEF966C7-E11C-4AC7-9EA7-EB70E2D06CA9}" type="pres">
      <dgm:prSet presAssocID="{ADCD0DDE-ABBE-4A37-B83A-029961DB5406}" presName="imgShp" presStyleLbl="fgImgPlace1" presStyleIdx="0" presStyleCnt="1" custScaleX="159275" custLinFactNeighborX="-23645" custLinFactNeighborY="-370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690B5CD-4E1A-41EC-96D6-3C37B2E38E10}" type="pres">
      <dgm:prSet presAssocID="{ADCD0DDE-ABBE-4A37-B83A-029961DB5406}" presName="txShp" presStyleLbl="node1" presStyleIdx="0" presStyleCnt="1" custScaleX="133100" custLinFactNeighborX="7873" custLinFactNeighborY="-3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3CABC6-C626-486C-B2A1-93350D6C7333}" srcId="{2B8CEDAA-3BCA-46FF-A3AA-29649DE34DDE}" destId="{ADCD0DDE-ABBE-4A37-B83A-029961DB5406}" srcOrd="0" destOrd="0" parTransId="{1C67657D-6EF8-41A9-88CA-6D1FE49E7C30}" sibTransId="{F2078E7B-113A-485C-80E0-3B75EED98DB9}"/>
    <dgm:cxn modelId="{D2710A44-3D63-419E-B3B8-667BAE07DC52}" type="presOf" srcId="{ADCD0DDE-ABBE-4A37-B83A-029961DB5406}" destId="{1690B5CD-4E1A-41EC-96D6-3C37B2E38E10}" srcOrd="0" destOrd="0" presId="urn:microsoft.com/office/officeart/2005/8/layout/vList3#1"/>
    <dgm:cxn modelId="{AAF2DE35-F4AB-4720-9E79-A53B3B3B9A64}" type="presOf" srcId="{2B8CEDAA-3BCA-46FF-A3AA-29649DE34DDE}" destId="{9B27298D-A667-4566-9A65-B068EFADDB6B}" srcOrd="0" destOrd="0" presId="urn:microsoft.com/office/officeart/2005/8/layout/vList3#1"/>
    <dgm:cxn modelId="{25C86DDF-4EC1-4753-B9D2-EE0BCEE42A0F}" type="presParOf" srcId="{9B27298D-A667-4566-9A65-B068EFADDB6B}" destId="{2438AD15-53A6-4147-A188-08BAD8043E45}" srcOrd="0" destOrd="0" presId="urn:microsoft.com/office/officeart/2005/8/layout/vList3#1"/>
    <dgm:cxn modelId="{344B215E-9840-415C-A2AE-CD697BE4B01A}" type="presParOf" srcId="{2438AD15-53A6-4147-A188-08BAD8043E45}" destId="{EEF966C7-E11C-4AC7-9EA7-EB70E2D06CA9}" srcOrd="0" destOrd="0" presId="urn:microsoft.com/office/officeart/2005/8/layout/vList3#1"/>
    <dgm:cxn modelId="{0F9166BA-9E16-4AFA-8EBA-42C876C1343A}" type="presParOf" srcId="{2438AD15-53A6-4147-A188-08BAD8043E45}" destId="{1690B5CD-4E1A-41EC-96D6-3C37B2E38E10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FB85F8-FE78-4C67-A78E-A769AA7884E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DB44C7-D3A5-4E71-808C-54E8937A092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3667B541-6A7A-47A9-BA68-BC9FED4A46B3}" type="parTrans" cxnId="{FAF1AACD-7711-486F-A720-CB95AE07808D}">
      <dgm:prSet/>
      <dgm:spPr/>
      <dgm:t>
        <a:bodyPr/>
        <a:lstStyle/>
        <a:p>
          <a:endParaRPr lang="ru-RU"/>
        </a:p>
      </dgm:t>
    </dgm:pt>
    <dgm:pt modelId="{33018644-3528-4EF6-9A41-C2411EAB15F8}" type="sibTrans" cxnId="{FAF1AACD-7711-486F-A720-CB95AE07808D}">
      <dgm:prSet/>
      <dgm:spPr/>
      <dgm:t>
        <a:bodyPr/>
        <a:lstStyle/>
        <a:p>
          <a:endParaRPr lang="ru-RU"/>
        </a:p>
      </dgm:t>
    </dgm:pt>
    <dgm:pt modelId="{9C11BA2C-CB22-4AFB-A837-8E970EAB70F1}">
      <dgm:prSet phldrT="[Текст]" custT="1"/>
      <dgm:spPr/>
      <dgm:t>
        <a:bodyPr/>
        <a:lstStyle/>
        <a:p>
          <a:r>
            <a:rPr lang="ru-RU" sz="2000" dirty="0" smtClean="0"/>
            <a:t>Угадайте корень уравнения:    </a:t>
          </a:r>
          <a:endParaRPr lang="ru-RU" sz="2000" dirty="0"/>
        </a:p>
      </dgm:t>
    </dgm:pt>
    <dgm:pt modelId="{37FCF350-4950-4880-AE62-8352ACEC81C4}" type="parTrans" cxnId="{60EBCCEC-CB6F-43E3-8338-C0B0199AF523}">
      <dgm:prSet/>
      <dgm:spPr/>
      <dgm:t>
        <a:bodyPr/>
        <a:lstStyle/>
        <a:p>
          <a:endParaRPr lang="ru-RU"/>
        </a:p>
      </dgm:t>
    </dgm:pt>
    <dgm:pt modelId="{0B2AA79A-74B3-4FE9-825F-18B70D6B1588}" type="sibTrans" cxnId="{60EBCCEC-CB6F-43E3-8338-C0B0199AF523}">
      <dgm:prSet/>
      <dgm:spPr/>
      <dgm:t>
        <a:bodyPr/>
        <a:lstStyle/>
        <a:p>
          <a:endParaRPr lang="ru-RU"/>
        </a:p>
      </dgm:t>
    </dgm:pt>
    <dgm:pt modelId="{D16DCD29-67C0-4575-8B8B-7D7B1A569F8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BCBD30A-62C9-4537-B6E7-358C7A0AD45A}" type="parTrans" cxnId="{F2EF3C84-A43C-4E1C-A34D-96D9A7A7887C}">
      <dgm:prSet/>
      <dgm:spPr/>
      <dgm:t>
        <a:bodyPr/>
        <a:lstStyle/>
        <a:p>
          <a:endParaRPr lang="ru-RU"/>
        </a:p>
      </dgm:t>
    </dgm:pt>
    <dgm:pt modelId="{0E02FD14-F92E-4F71-BE16-02D273533793}" type="sibTrans" cxnId="{F2EF3C84-A43C-4E1C-A34D-96D9A7A7887C}">
      <dgm:prSet/>
      <dgm:spPr/>
      <dgm:t>
        <a:bodyPr/>
        <a:lstStyle/>
        <a:p>
          <a:endParaRPr lang="ru-RU"/>
        </a:p>
      </dgm:t>
    </dgm:pt>
    <dgm:pt modelId="{10851700-4BA7-40CC-86DF-BCB9F2851FFB}">
      <dgm:prSet phldrT="[Текст]" custT="1"/>
      <dgm:spPr/>
      <dgm:t>
        <a:bodyPr/>
        <a:lstStyle/>
        <a:p>
          <a:r>
            <a:rPr lang="ru-RU" sz="2000" dirty="0" smtClean="0"/>
            <a:t>Найдите значение выражения:   </a:t>
          </a:r>
          <a:r>
            <a:rPr lang="ru-RU" sz="3000" dirty="0" smtClean="0"/>
            <a:t> </a:t>
          </a:r>
          <a:endParaRPr lang="ru-RU" sz="2000" dirty="0"/>
        </a:p>
      </dgm:t>
    </dgm:pt>
    <dgm:pt modelId="{367B1567-13AD-4B06-9C76-BA4FEC995750}" type="parTrans" cxnId="{EA81D557-1B5E-48B2-B407-93D5B9E20E97}">
      <dgm:prSet/>
      <dgm:spPr/>
      <dgm:t>
        <a:bodyPr/>
        <a:lstStyle/>
        <a:p>
          <a:endParaRPr lang="ru-RU"/>
        </a:p>
      </dgm:t>
    </dgm:pt>
    <dgm:pt modelId="{6E4BD4DE-DE2A-4280-A0CA-F7C25228DB6F}" type="sibTrans" cxnId="{EA81D557-1B5E-48B2-B407-93D5B9E20E97}">
      <dgm:prSet/>
      <dgm:spPr/>
      <dgm:t>
        <a:bodyPr/>
        <a:lstStyle/>
        <a:p>
          <a:endParaRPr lang="ru-RU"/>
        </a:p>
      </dgm:t>
    </dgm:pt>
    <dgm:pt modelId="{51749C69-C4D6-4DCA-BEFF-8F6815EF7812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BE13C9CE-CE37-4927-9687-A74A8FAD8267}" type="parTrans" cxnId="{DBD4B172-4C50-41D1-9565-2AE434A6B6C1}">
      <dgm:prSet/>
      <dgm:spPr/>
      <dgm:t>
        <a:bodyPr/>
        <a:lstStyle/>
        <a:p>
          <a:endParaRPr lang="ru-RU"/>
        </a:p>
      </dgm:t>
    </dgm:pt>
    <dgm:pt modelId="{A151E3BA-E3F6-4919-AFDD-4F2AC596E444}" type="sibTrans" cxnId="{DBD4B172-4C50-41D1-9565-2AE434A6B6C1}">
      <dgm:prSet/>
      <dgm:spPr/>
      <dgm:t>
        <a:bodyPr/>
        <a:lstStyle/>
        <a:p>
          <a:endParaRPr lang="ru-RU"/>
        </a:p>
      </dgm:t>
    </dgm:pt>
    <dgm:pt modelId="{AD6251CB-9E3C-46A9-9F63-26820CB8C76E}">
      <dgm:prSet phldrT="[Текст]" custT="1"/>
      <dgm:spPr/>
      <dgm:t>
        <a:bodyPr/>
        <a:lstStyle/>
        <a:p>
          <a:r>
            <a:rPr lang="ru-RU" sz="2000" dirty="0" smtClean="0"/>
            <a:t>Вычислите:  </a:t>
          </a:r>
          <a:endParaRPr lang="ru-RU" sz="2000" dirty="0"/>
        </a:p>
      </dgm:t>
    </dgm:pt>
    <dgm:pt modelId="{75448336-BF82-4124-A371-BBFB6A7C7860}" type="parTrans" cxnId="{62391B2E-8969-4188-BD60-A71D435D496C}">
      <dgm:prSet/>
      <dgm:spPr/>
      <dgm:t>
        <a:bodyPr/>
        <a:lstStyle/>
        <a:p>
          <a:endParaRPr lang="ru-RU"/>
        </a:p>
      </dgm:t>
    </dgm:pt>
    <dgm:pt modelId="{214A0978-8B44-4615-A9FA-689C5EE4A819}" type="sibTrans" cxnId="{62391B2E-8969-4188-BD60-A71D435D496C}">
      <dgm:prSet/>
      <dgm:spPr/>
      <dgm:t>
        <a:bodyPr/>
        <a:lstStyle/>
        <a:p>
          <a:endParaRPr lang="ru-RU"/>
        </a:p>
      </dgm:t>
    </dgm:pt>
    <dgm:pt modelId="{733009B3-158B-4687-95B4-AC31D9C5BC1F}" type="pres">
      <dgm:prSet presAssocID="{9BFB85F8-FE78-4C67-A78E-A769AA7884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F90431-97E0-490D-98B1-C857187F1E89}" type="pres">
      <dgm:prSet presAssocID="{A2DB44C7-D3A5-4E71-808C-54E8937A0927}" presName="composite" presStyleCnt="0"/>
      <dgm:spPr/>
    </dgm:pt>
    <dgm:pt modelId="{1A03D099-5151-4D81-A043-305F0A9A2709}" type="pres">
      <dgm:prSet presAssocID="{A2DB44C7-D3A5-4E71-808C-54E8937A092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AEBEA3-4BCE-4E0C-AF8B-05B0D73C90C9}" type="pres">
      <dgm:prSet presAssocID="{A2DB44C7-D3A5-4E71-808C-54E8937A0927}" presName="descendantText" presStyleLbl="alignAcc1" presStyleIdx="0" presStyleCnt="3" custLinFactNeighborX="228" custLinFactNeighborY="26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8A54C-3EED-4944-8C23-B3CC569011E1}" type="pres">
      <dgm:prSet presAssocID="{33018644-3528-4EF6-9A41-C2411EAB15F8}" presName="sp" presStyleCnt="0"/>
      <dgm:spPr/>
    </dgm:pt>
    <dgm:pt modelId="{EF1056D4-98D1-437F-92DF-B90F9EDF6C34}" type="pres">
      <dgm:prSet presAssocID="{D16DCD29-67C0-4575-8B8B-7D7B1A569F89}" presName="composite" presStyleCnt="0"/>
      <dgm:spPr/>
    </dgm:pt>
    <dgm:pt modelId="{741B029F-3372-48D4-8CB3-3C220F3191D9}" type="pres">
      <dgm:prSet presAssocID="{D16DCD29-67C0-4575-8B8B-7D7B1A569F8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A58C0-D7F9-4B46-9683-2F1BC49830DE}" type="pres">
      <dgm:prSet presAssocID="{D16DCD29-67C0-4575-8B8B-7D7B1A569F89}" presName="descendantText" presStyleLbl="alignAcc1" presStyleIdx="1" presStyleCnt="3" custLinFactNeighborX="-788" custLinFactNeighborY="-4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0A3BD-AFDD-488B-85B9-0D12796F2AB2}" type="pres">
      <dgm:prSet presAssocID="{0E02FD14-F92E-4F71-BE16-02D273533793}" presName="sp" presStyleCnt="0"/>
      <dgm:spPr/>
    </dgm:pt>
    <dgm:pt modelId="{B1AE0B97-BD6F-40C0-940D-FEFF91DF7D00}" type="pres">
      <dgm:prSet presAssocID="{51749C69-C4D6-4DCA-BEFF-8F6815EF7812}" presName="composite" presStyleCnt="0"/>
      <dgm:spPr/>
    </dgm:pt>
    <dgm:pt modelId="{363C17DA-D873-4B40-A16D-770AF3D916BA}" type="pres">
      <dgm:prSet presAssocID="{51749C69-C4D6-4DCA-BEFF-8F6815EF781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C1BE8D-C3D4-4E87-918C-FB702FC18CAC}" type="pres">
      <dgm:prSet presAssocID="{51749C69-C4D6-4DCA-BEFF-8F6815EF781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BCCEC-CB6F-43E3-8338-C0B0199AF523}" srcId="{A2DB44C7-D3A5-4E71-808C-54E8937A0927}" destId="{9C11BA2C-CB22-4AFB-A837-8E970EAB70F1}" srcOrd="0" destOrd="0" parTransId="{37FCF350-4950-4880-AE62-8352ACEC81C4}" sibTransId="{0B2AA79A-74B3-4FE9-825F-18B70D6B1588}"/>
    <dgm:cxn modelId="{9C2D5F0D-AACA-429E-8521-5719C44B5845}" type="presOf" srcId="{9BFB85F8-FE78-4C67-A78E-A769AA7884E1}" destId="{733009B3-158B-4687-95B4-AC31D9C5BC1F}" srcOrd="0" destOrd="0" presId="urn:microsoft.com/office/officeart/2005/8/layout/chevron2"/>
    <dgm:cxn modelId="{12835DC7-4847-4AB7-AF91-F0540B3AB3F3}" type="presOf" srcId="{AD6251CB-9E3C-46A9-9F63-26820CB8C76E}" destId="{07C1BE8D-C3D4-4E87-918C-FB702FC18CAC}" srcOrd="0" destOrd="0" presId="urn:microsoft.com/office/officeart/2005/8/layout/chevron2"/>
    <dgm:cxn modelId="{DA4EE6DE-AFB8-4594-BE8E-6AF6EEB5A46D}" type="presOf" srcId="{D16DCD29-67C0-4575-8B8B-7D7B1A569F89}" destId="{741B029F-3372-48D4-8CB3-3C220F3191D9}" srcOrd="0" destOrd="0" presId="urn:microsoft.com/office/officeart/2005/8/layout/chevron2"/>
    <dgm:cxn modelId="{38F901F0-4309-4B8F-A6FB-D66A9957EE72}" type="presOf" srcId="{51749C69-C4D6-4DCA-BEFF-8F6815EF7812}" destId="{363C17DA-D873-4B40-A16D-770AF3D916BA}" srcOrd="0" destOrd="0" presId="urn:microsoft.com/office/officeart/2005/8/layout/chevron2"/>
    <dgm:cxn modelId="{DE41DF80-9A20-4588-9371-FA9170CB80BE}" type="presOf" srcId="{A2DB44C7-D3A5-4E71-808C-54E8937A0927}" destId="{1A03D099-5151-4D81-A043-305F0A9A2709}" srcOrd="0" destOrd="0" presId="urn:microsoft.com/office/officeart/2005/8/layout/chevron2"/>
    <dgm:cxn modelId="{DBD4B172-4C50-41D1-9565-2AE434A6B6C1}" srcId="{9BFB85F8-FE78-4C67-A78E-A769AA7884E1}" destId="{51749C69-C4D6-4DCA-BEFF-8F6815EF7812}" srcOrd="2" destOrd="0" parTransId="{BE13C9CE-CE37-4927-9687-A74A8FAD8267}" sibTransId="{A151E3BA-E3F6-4919-AFDD-4F2AC596E444}"/>
    <dgm:cxn modelId="{F2EF3C84-A43C-4E1C-A34D-96D9A7A7887C}" srcId="{9BFB85F8-FE78-4C67-A78E-A769AA7884E1}" destId="{D16DCD29-67C0-4575-8B8B-7D7B1A569F89}" srcOrd="1" destOrd="0" parTransId="{7BCBD30A-62C9-4537-B6E7-358C7A0AD45A}" sibTransId="{0E02FD14-F92E-4F71-BE16-02D273533793}"/>
    <dgm:cxn modelId="{78224DE2-39B0-4C2C-AD80-9CABFA69F5C9}" type="presOf" srcId="{9C11BA2C-CB22-4AFB-A837-8E970EAB70F1}" destId="{BAAEBEA3-4BCE-4E0C-AF8B-05B0D73C90C9}" srcOrd="0" destOrd="0" presId="urn:microsoft.com/office/officeart/2005/8/layout/chevron2"/>
    <dgm:cxn modelId="{E21C5A5E-EFFF-4AE4-AEE3-4556C8D64218}" type="presOf" srcId="{10851700-4BA7-40CC-86DF-BCB9F2851FFB}" destId="{124A58C0-D7F9-4B46-9683-2F1BC49830DE}" srcOrd="0" destOrd="0" presId="urn:microsoft.com/office/officeart/2005/8/layout/chevron2"/>
    <dgm:cxn modelId="{EA81D557-1B5E-48B2-B407-93D5B9E20E97}" srcId="{D16DCD29-67C0-4575-8B8B-7D7B1A569F89}" destId="{10851700-4BA7-40CC-86DF-BCB9F2851FFB}" srcOrd="0" destOrd="0" parTransId="{367B1567-13AD-4B06-9C76-BA4FEC995750}" sibTransId="{6E4BD4DE-DE2A-4280-A0CA-F7C25228DB6F}"/>
    <dgm:cxn modelId="{FAF1AACD-7711-486F-A720-CB95AE07808D}" srcId="{9BFB85F8-FE78-4C67-A78E-A769AA7884E1}" destId="{A2DB44C7-D3A5-4E71-808C-54E8937A0927}" srcOrd="0" destOrd="0" parTransId="{3667B541-6A7A-47A9-BA68-BC9FED4A46B3}" sibTransId="{33018644-3528-4EF6-9A41-C2411EAB15F8}"/>
    <dgm:cxn modelId="{62391B2E-8969-4188-BD60-A71D435D496C}" srcId="{51749C69-C4D6-4DCA-BEFF-8F6815EF7812}" destId="{AD6251CB-9E3C-46A9-9F63-26820CB8C76E}" srcOrd="0" destOrd="0" parTransId="{75448336-BF82-4124-A371-BBFB6A7C7860}" sibTransId="{214A0978-8B44-4615-A9FA-689C5EE4A819}"/>
    <dgm:cxn modelId="{1E9E4D24-2817-4495-99C0-8B18711FCE97}" type="presParOf" srcId="{733009B3-158B-4687-95B4-AC31D9C5BC1F}" destId="{92F90431-97E0-490D-98B1-C857187F1E89}" srcOrd="0" destOrd="0" presId="urn:microsoft.com/office/officeart/2005/8/layout/chevron2"/>
    <dgm:cxn modelId="{85179262-9395-4C21-ADBC-1DA896582685}" type="presParOf" srcId="{92F90431-97E0-490D-98B1-C857187F1E89}" destId="{1A03D099-5151-4D81-A043-305F0A9A2709}" srcOrd="0" destOrd="0" presId="urn:microsoft.com/office/officeart/2005/8/layout/chevron2"/>
    <dgm:cxn modelId="{05BD4A04-D72D-4F60-82AF-4DB6ECB05696}" type="presParOf" srcId="{92F90431-97E0-490D-98B1-C857187F1E89}" destId="{BAAEBEA3-4BCE-4E0C-AF8B-05B0D73C90C9}" srcOrd="1" destOrd="0" presId="urn:microsoft.com/office/officeart/2005/8/layout/chevron2"/>
    <dgm:cxn modelId="{8CE402F9-9F81-4711-AD4B-42D3D35BBA1D}" type="presParOf" srcId="{733009B3-158B-4687-95B4-AC31D9C5BC1F}" destId="{6828A54C-3EED-4944-8C23-B3CC569011E1}" srcOrd="1" destOrd="0" presId="urn:microsoft.com/office/officeart/2005/8/layout/chevron2"/>
    <dgm:cxn modelId="{D2754108-2902-4AB9-8474-7879AD68045C}" type="presParOf" srcId="{733009B3-158B-4687-95B4-AC31D9C5BC1F}" destId="{EF1056D4-98D1-437F-92DF-B90F9EDF6C34}" srcOrd="2" destOrd="0" presId="urn:microsoft.com/office/officeart/2005/8/layout/chevron2"/>
    <dgm:cxn modelId="{85E30C0B-D19E-420D-8F32-C397784077B6}" type="presParOf" srcId="{EF1056D4-98D1-437F-92DF-B90F9EDF6C34}" destId="{741B029F-3372-48D4-8CB3-3C220F3191D9}" srcOrd="0" destOrd="0" presId="urn:microsoft.com/office/officeart/2005/8/layout/chevron2"/>
    <dgm:cxn modelId="{370FDE1C-20E3-4252-9A46-2C8007B6D604}" type="presParOf" srcId="{EF1056D4-98D1-437F-92DF-B90F9EDF6C34}" destId="{124A58C0-D7F9-4B46-9683-2F1BC49830DE}" srcOrd="1" destOrd="0" presId="urn:microsoft.com/office/officeart/2005/8/layout/chevron2"/>
    <dgm:cxn modelId="{F27BCA6A-F74C-4D2C-8A7E-217F154CB33C}" type="presParOf" srcId="{733009B3-158B-4687-95B4-AC31D9C5BC1F}" destId="{2740A3BD-AFDD-488B-85B9-0D12796F2AB2}" srcOrd="3" destOrd="0" presId="urn:microsoft.com/office/officeart/2005/8/layout/chevron2"/>
    <dgm:cxn modelId="{B083F033-2AA0-4CB3-B2CE-53C0C075740D}" type="presParOf" srcId="{733009B3-158B-4687-95B4-AC31D9C5BC1F}" destId="{B1AE0B97-BD6F-40C0-940D-FEFF91DF7D00}" srcOrd="4" destOrd="0" presId="urn:microsoft.com/office/officeart/2005/8/layout/chevron2"/>
    <dgm:cxn modelId="{E31644EF-92C3-4562-BFCC-1BE1F42FC504}" type="presParOf" srcId="{B1AE0B97-BD6F-40C0-940D-FEFF91DF7D00}" destId="{363C17DA-D873-4B40-A16D-770AF3D916BA}" srcOrd="0" destOrd="0" presId="urn:microsoft.com/office/officeart/2005/8/layout/chevron2"/>
    <dgm:cxn modelId="{4EDE0259-3BB8-4923-BC3E-7B909D7F9E22}" type="presParOf" srcId="{B1AE0B97-BD6F-40C0-940D-FEFF91DF7D00}" destId="{07C1BE8D-C3D4-4E87-918C-FB702FC18CA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0B5CD-4E1A-41EC-96D6-3C37B2E38E10}">
      <dsp:nvSpPr>
        <dsp:cNvPr id="0" name=""/>
        <dsp:cNvSpPr/>
      </dsp:nvSpPr>
      <dsp:spPr>
        <a:xfrm rot="10800000">
          <a:off x="952029" y="0"/>
          <a:ext cx="7334778" cy="2286016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08070" tIns="144780" rIns="270256" bIns="144780" numCol="1" spcCol="1270" anchor="ctr" anchorCtr="0">
          <a:prstTxWarp prst="textPlain">
            <a:avLst/>
          </a:prstTxWarp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baseline="0" dirty="0" smtClean="0"/>
            <a:t>        </a:t>
          </a:r>
          <a:r>
            <a:rPr lang="ru-RU" sz="2400" b="1" kern="1200" cap="none" spc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rPr>
            <a:t>Урок - сказка</a:t>
          </a:r>
          <a:endParaRPr lang="ru-RU" sz="2400" b="1" kern="1200" cap="none" spc="0" baseline="0" dirty="0">
            <a:ln w="11430"/>
            <a:gradFill>
              <a:gsLst>
                <a:gs pos="0">
                  <a:schemeClr val="accent2">
                    <a:tint val="70000"/>
                    <a:satMod val="245000"/>
                  </a:schemeClr>
                </a:gs>
                <a:gs pos="75000">
                  <a:schemeClr val="accent2">
                    <a:tint val="90000"/>
                    <a:shade val="60000"/>
                    <a:satMod val="240000"/>
                  </a:schemeClr>
                </a:gs>
                <a:gs pos="100000">
                  <a:schemeClr val="accent2">
                    <a:tint val="100000"/>
                    <a:shade val="50000"/>
                    <a:satMod val="240000"/>
                  </a:schemeClr>
                </a:gs>
              </a:gsLst>
              <a:lin ang="5400000"/>
            </a:gra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</a:endParaRPr>
        </a:p>
      </dsp:txBody>
      <dsp:txXfrm rot="10800000">
        <a:off x="1523533" y="0"/>
        <a:ext cx="6763274" cy="2286016"/>
      </dsp:txXfrm>
    </dsp:sp>
    <dsp:sp modelId="{EEF966C7-E11C-4AC7-9EA7-EB70E2D06CA9}">
      <dsp:nvSpPr>
        <dsp:cNvPr id="0" name=""/>
        <dsp:cNvSpPr/>
      </dsp:nvSpPr>
      <dsp:spPr>
        <a:xfrm>
          <a:off x="0" y="0"/>
          <a:ext cx="3641051" cy="22860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3D099-5151-4D81-A043-305F0A9A2709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</a:t>
          </a:r>
          <a:endParaRPr lang="ru-RU" sz="3200" kern="1200" dirty="0"/>
        </a:p>
      </dsp:txBody>
      <dsp:txXfrm rot="-5400000">
        <a:off x="1" y="573596"/>
        <a:ext cx="1146297" cy="491270"/>
      </dsp:txXfrm>
    </dsp:sp>
    <dsp:sp modelId="{BAAEBEA3-4BCE-4E0C-AF8B-05B0D73C90C9}">
      <dsp:nvSpPr>
        <dsp:cNvPr id="0" name=""/>
        <dsp:cNvSpPr/>
      </dsp:nvSpPr>
      <dsp:spPr>
        <a:xfrm rot="5400000">
          <a:off x="4155739" y="-2980840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Угадайте корень уравнения:    </a:t>
          </a:r>
          <a:endParaRPr lang="ru-RU" sz="2000" kern="1200" dirty="0"/>
        </a:p>
      </dsp:txBody>
      <dsp:txXfrm rot="-5400000">
        <a:off x="1146298" y="80562"/>
        <a:ext cx="7031341" cy="960496"/>
      </dsp:txXfrm>
    </dsp:sp>
    <dsp:sp modelId="{741B029F-3372-48D4-8CB3-3C220F3191D9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2</a:t>
          </a:r>
          <a:endParaRPr lang="ru-RU" sz="3200" kern="1200" dirty="0"/>
        </a:p>
      </dsp:txBody>
      <dsp:txXfrm rot="-5400000">
        <a:off x="1" y="2017346"/>
        <a:ext cx="1146297" cy="491270"/>
      </dsp:txXfrm>
    </dsp:sp>
    <dsp:sp modelId="{124A58C0-D7F9-4B46-9683-2F1BC49830DE}">
      <dsp:nvSpPr>
        <dsp:cNvPr id="0" name=""/>
        <dsp:cNvSpPr/>
      </dsp:nvSpPr>
      <dsp:spPr>
        <a:xfrm rot="5400000">
          <a:off x="4099922" y="-1612685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Найдите значение выражения:   </a:t>
          </a:r>
          <a:r>
            <a:rPr lang="ru-RU" sz="3000" kern="1200" dirty="0" smtClean="0"/>
            <a:t> </a:t>
          </a:r>
          <a:endParaRPr lang="ru-RU" sz="2000" kern="1200" dirty="0"/>
        </a:p>
      </dsp:txBody>
      <dsp:txXfrm rot="-5400000">
        <a:off x="1090481" y="1448717"/>
        <a:ext cx="7031341" cy="960496"/>
      </dsp:txXfrm>
    </dsp:sp>
    <dsp:sp modelId="{363C17DA-D873-4B40-A16D-770AF3D916BA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</a:t>
          </a:r>
          <a:endParaRPr lang="ru-RU" sz="3200" kern="1200" dirty="0"/>
        </a:p>
      </dsp:txBody>
      <dsp:txXfrm rot="-5400000">
        <a:off x="1" y="3461096"/>
        <a:ext cx="1146297" cy="491270"/>
      </dsp:txXfrm>
    </dsp:sp>
    <dsp:sp modelId="{07C1BE8D-C3D4-4E87-918C-FB702FC18CAC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Вычислите:  </a:t>
          </a:r>
          <a:endParaRPr lang="ru-RU" sz="2000" kern="1200" dirty="0"/>
        </a:p>
      </dsp:txBody>
      <dsp:txXfrm rot="-5400000">
        <a:off x="1146298" y="2939908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F14BF-8CD4-409C-B119-49B6838DEE67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57DC-B985-43CD-83FD-FFA2F00FD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05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B57DC-B985-43CD-83FD-FFA2F00FD9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B57DC-B985-43CD-83FD-FFA2F00FD95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1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D0862-2F19-4ECD-92E8-E877FCAC4E01}" type="datetimeFigureOut">
              <a:rPr lang="ru-RU" smtClean="0"/>
              <a:pPr/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3C1C4-B29B-4924-8F8A-CF71A9AFDE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3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5.w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.wmf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7.png"/><Relationship Id="rId10" Type="http://schemas.openxmlformats.org/officeDocument/2006/relationships/oleObject" Target="../embeddings/oleObject2.bin"/><Relationship Id="rId4" Type="http://schemas.openxmlformats.org/officeDocument/2006/relationships/diagramLayout" Target="../diagrams/layout2.xml"/><Relationship Id="rId9" Type="http://schemas.openxmlformats.org/officeDocument/2006/relationships/image" Target="../media/image3.wmf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85720" y="571480"/>
          <a:ext cx="8286808" cy="228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3143248"/>
            <a:ext cx="7500990" cy="2495552"/>
          </a:xfrm>
          <a:scene3d>
            <a:camera prst="orthographicFront"/>
            <a:lightRig rig="soft" dir="t">
              <a:rot lat="0" lon="0" rev="10800000"/>
            </a:lightRig>
          </a:scene3d>
          <a:sp3d>
            <a:bevelT w="127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prstTxWarp prst="textChevron">
              <a:avLst/>
            </a:prstTxWarp>
            <a:normAutofit/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ru-RU" sz="2400" b="1" cap="all" spc="15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400" b="1" spc="150" dirty="0" smtClean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Упрощение выражений»</a:t>
            </a:r>
            <a:endParaRPr lang="ru-RU" sz="2400" b="1" spc="150" dirty="0">
              <a:ln w="1143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Задание 4</a:t>
            </a:r>
            <a:b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Математические кочки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sz="2000" dirty="0" smtClean="0"/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39310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67" name="Содержимое 3" descr="0VAPTR05.JPG"/>
          <p:cNvPicPr>
            <a:picLocks noChangeAspect="1"/>
          </p:cNvPicPr>
          <p:nvPr/>
        </p:nvPicPr>
        <p:blipFill>
          <a:blip r:embed="rId3" cstate="screen">
            <a:lum bright="10000" contrast="12000"/>
          </a:blip>
          <a:stretch>
            <a:fillRect/>
          </a:stretch>
        </p:blipFill>
        <p:spPr>
          <a:xfrm>
            <a:off x="0" y="1500174"/>
            <a:ext cx="9144000" cy="5143536"/>
          </a:xfrm>
          <a:prstGeom prst="rect">
            <a:avLst/>
          </a:prstGeom>
          <a:effectLst>
            <a:outerShdw blurRad="342900" dist="228600" dir="5400000" algn="ctr" rotWithShape="0">
              <a:srgbClr val="000000">
                <a:alpha val="63000"/>
              </a:srgbClr>
            </a:outerShdw>
          </a:effectLst>
        </p:spPr>
      </p:pic>
      <p:sp>
        <p:nvSpPr>
          <p:cNvPr id="34" name="Облако 33"/>
          <p:cNvSpPr/>
          <p:nvPr/>
        </p:nvSpPr>
        <p:spPr>
          <a:xfrm>
            <a:off x="0" y="2000240"/>
            <a:ext cx="1500166" cy="914400"/>
          </a:xfrm>
          <a:prstGeom prst="cloud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120х* 3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блако 35"/>
          <p:cNvSpPr/>
          <p:nvPr/>
        </p:nvSpPr>
        <p:spPr>
          <a:xfrm>
            <a:off x="1357290" y="3000372"/>
            <a:ext cx="1357322" cy="914400"/>
          </a:xfrm>
          <a:prstGeom prst="cloud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+3745х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блако 36"/>
          <p:cNvSpPr/>
          <p:nvPr/>
        </p:nvSpPr>
        <p:spPr>
          <a:xfrm>
            <a:off x="3357554" y="2428868"/>
            <a:ext cx="1428760" cy="914400"/>
          </a:xfrm>
          <a:prstGeom prst="cloud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- 2384х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блако 37"/>
          <p:cNvSpPr/>
          <p:nvPr/>
        </p:nvSpPr>
        <p:spPr>
          <a:xfrm>
            <a:off x="5500694" y="3214686"/>
            <a:ext cx="1357322" cy="914400"/>
          </a:xfrm>
          <a:prstGeom prst="cloud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+279х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Облако 38"/>
          <p:cNvSpPr/>
          <p:nvPr/>
        </p:nvSpPr>
        <p:spPr>
          <a:xfrm>
            <a:off x="7358082" y="2071678"/>
            <a:ext cx="1057276" cy="914400"/>
          </a:xfrm>
          <a:prstGeom prst="cloud">
            <a:avLst/>
          </a:prstGeom>
          <a:solidFill>
            <a:srgbClr val="92D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2000х</a:t>
            </a:r>
            <a:endParaRPr lang="ru-RU" dirty="0"/>
          </a:p>
        </p:txBody>
      </p:sp>
      <p:sp>
        <p:nvSpPr>
          <p:cNvPr id="42" name="Облако 41"/>
          <p:cNvSpPr/>
          <p:nvPr/>
        </p:nvSpPr>
        <p:spPr>
          <a:xfrm>
            <a:off x="0" y="4786322"/>
            <a:ext cx="1643042" cy="857256"/>
          </a:xfrm>
          <a:prstGeom prst="cloud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160у * 2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Облако 42"/>
          <p:cNvSpPr/>
          <p:nvPr/>
        </p:nvSpPr>
        <p:spPr>
          <a:xfrm>
            <a:off x="2143108" y="4643446"/>
            <a:ext cx="1357322" cy="914400"/>
          </a:xfrm>
          <a:prstGeom prst="cloud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+3785у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Облако 43"/>
          <p:cNvSpPr/>
          <p:nvPr/>
        </p:nvSpPr>
        <p:spPr>
          <a:xfrm>
            <a:off x="4143372" y="5143512"/>
            <a:ext cx="1285884" cy="914400"/>
          </a:xfrm>
          <a:prstGeom prst="cloud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-2248у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Облако 44"/>
          <p:cNvSpPr/>
          <p:nvPr/>
        </p:nvSpPr>
        <p:spPr>
          <a:xfrm>
            <a:off x="6500826" y="5000636"/>
            <a:ext cx="1214446" cy="914400"/>
          </a:xfrm>
          <a:prstGeom prst="cloud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+143у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Облако 46"/>
          <p:cNvSpPr/>
          <p:nvPr/>
        </p:nvSpPr>
        <p:spPr>
          <a:xfrm>
            <a:off x="7858148" y="3714752"/>
            <a:ext cx="1071538" cy="914400"/>
          </a:xfrm>
          <a:prstGeom prst="cloud">
            <a:avLst/>
          </a:prstGeom>
          <a:solidFill>
            <a:srgbClr val="00B05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2000у</a:t>
            </a:r>
            <a:endParaRPr lang="ru-RU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 rot="16200000" flipH="1">
            <a:off x="1250133" y="2678901"/>
            <a:ext cx="428628" cy="35719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36" idx="0"/>
          </p:cNvCxnSpPr>
          <p:nvPr/>
        </p:nvCxnSpPr>
        <p:spPr>
          <a:xfrm flipV="1">
            <a:off x="2713481" y="3071810"/>
            <a:ext cx="715511" cy="38576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857752" y="2928934"/>
            <a:ext cx="858447" cy="471494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V="1">
            <a:off x="6858016" y="2786058"/>
            <a:ext cx="785818" cy="714380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42" idx="0"/>
            <a:endCxn id="43" idx="2"/>
          </p:cNvCxnSpPr>
          <p:nvPr/>
        </p:nvCxnSpPr>
        <p:spPr>
          <a:xfrm flipV="1">
            <a:off x="1641673" y="5100646"/>
            <a:ext cx="505645" cy="114304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>
            <a:stCxn id="43" idx="0"/>
          </p:cNvCxnSpPr>
          <p:nvPr/>
        </p:nvCxnSpPr>
        <p:spPr>
          <a:xfrm>
            <a:off x="3499299" y="5100646"/>
            <a:ext cx="786949" cy="400056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44" idx="0"/>
            <a:endCxn id="45" idx="2"/>
          </p:cNvCxnSpPr>
          <p:nvPr/>
        </p:nvCxnSpPr>
        <p:spPr>
          <a:xfrm flipV="1">
            <a:off x="5428184" y="5457836"/>
            <a:ext cx="1076409" cy="142876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7643834" y="4572008"/>
            <a:ext cx="642942" cy="642942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5</a:t>
            </a:r>
            <a:endParaRPr lang="ru-RU" dirty="0"/>
          </a:p>
        </p:txBody>
      </p:sp>
      <p:pic>
        <p:nvPicPr>
          <p:cNvPr id="5" name="Рисунок 4" descr="ch6893.bmp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0" cy="657227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93105" y="3244334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endParaRPr lang="ru-RU" dirty="0"/>
          </a:p>
        </p:txBody>
      </p:sp>
      <p:pic>
        <p:nvPicPr>
          <p:cNvPr id="8" name="Рисунок 7" descr="k00185i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" y="5500702"/>
            <a:ext cx="2071670" cy="1357298"/>
          </a:xfrm>
          <a:prstGeom prst="rect">
            <a:avLst/>
          </a:prstGeom>
        </p:spPr>
      </p:pic>
      <p:pic>
        <p:nvPicPr>
          <p:cNvPr id="9" name="Рисунок 8" descr="k00185i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786183" y="5500702"/>
            <a:ext cx="2000264" cy="1357298"/>
          </a:xfrm>
          <a:prstGeom prst="rect">
            <a:avLst/>
          </a:prstGeom>
        </p:spPr>
      </p:pic>
      <p:pic>
        <p:nvPicPr>
          <p:cNvPr id="10" name="Рисунок 9" descr="Изображение 05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" y="0"/>
            <a:ext cx="1134781" cy="1142984"/>
          </a:xfrm>
          <a:prstGeom prst="rect">
            <a:avLst/>
          </a:prstGeom>
        </p:spPr>
      </p:pic>
      <p:pic>
        <p:nvPicPr>
          <p:cNvPr id="11" name="Рисунок 10" descr="Изображение 05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768421" y="0"/>
            <a:ext cx="1375579" cy="1214422"/>
          </a:xfrm>
          <a:prstGeom prst="rect">
            <a:avLst/>
          </a:prstGeom>
        </p:spPr>
      </p:pic>
      <p:pic>
        <p:nvPicPr>
          <p:cNvPr id="12" name="Рисунок 11" descr="k00185i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071670" y="5500702"/>
            <a:ext cx="1785951" cy="1357298"/>
          </a:xfrm>
          <a:prstGeom prst="rect">
            <a:avLst/>
          </a:prstGeom>
        </p:spPr>
      </p:pic>
      <p:pic>
        <p:nvPicPr>
          <p:cNvPr id="13" name="Рисунок 12" descr="k00185i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86447" y="5500702"/>
            <a:ext cx="1857388" cy="1357298"/>
          </a:xfrm>
          <a:prstGeom prst="rect">
            <a:avLst/>
          </a:prstGeom>
        </p:spPr>
      </p:pic>
      <p:pic>
        <p:nvPicPr>
          <p:cNvPr id="14" name="Рисунок 13" descr="k00185i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500958" y="5500702"/>
            <a:ext cx="1643042" cy="1357298"/>
          </a:xfrm>
          <a:prstGeom prst="rect">
            <a:avLst/>
          </a:prstGeom>
        </p:spPr>
      </p:pic>
      <p:pic>
        <p:nvPicPr>
          <p:cNvPr id="15" name="Рисунок 14" descr="AG00181_.GIF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571604" y="928670"/>
            <a:ext cx="1724025" cy="1028700"/>
          </a:xfrm>
          <a:prstGeom prst="rect">
            <a:avLst/>
          </a:prstGeom>
        </p:spPr>
      </p:pic>
      <p:pic>
        <p:nvPicPr>
          <p:cNvPr id="16" name="Рисунок 15" descr="AG00181_.GIF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857752" y="285728"/>
            <a:ext cx="1724025" cy="1028700"/>
          </a:xfrm>
          <a:prstGeom prst="rect">
            <a:avLst/>
          </a:prstGeom>
        </p:spPr>
      </p:pic>
      <p:pic>
        <p:nvPicPr>
          <p:cNvPr id="17" name="Рисунок 16" descr="AG00181_.GIF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786711" y="3214686"/>
            <a:ext cx="1357290" cy="1028700"/>
          </a:xfrm>
          <a:prstGeom prst="rect">
            <a:avLst/>
          </a:prstGeom>
        </p:spPr>
      </p:pic>
      <p:pic>
        <p:nvPicPr>
          <p:cNvPr id="18" name="Рисунок 17" descr="AG00181_.GIF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5429256" y="1357298"/>
            <a:ext cx="1724025" cy="10287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Задание 5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prstTxWarp prst="textPlain">
              <a:avLst/>
            </a:prstTxWarp>
            <a:normAutofit/>
          </a:bodyPr>
          <a:lstStyle/>
          <a:p>
            <a:pPr>
              <a:buNone/>
            </a:pP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уб 4"/>
          <p:cNvSpPr/>
          <p:nvPr/>
        </p:nvSpPr>
        <p:spPr>
          <a:xfrm>
            <a:off x="357158" y="1000108"/>
            <a:ext cx="4429156" cy="1714512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Здесь лежит золотой ключик</a:t>
            </a:r>
            <a:endParaRPr lang="ru-RU" dirty="0"/>
          </a:p>
        </p:txBody>
      </p:sp>
      <p:sp>
        <p:nvSpPr>
          <p:cNvPr id="6" name="Куб 5"/>
          <p:cNvSpPr/>
          <p:nvPr/>
        </p:nvSpPr>
        <p:spPr>
          <a:xfrm>
            <a:off x="4714876" y="2357430"/>
            <a:ext cx="4214842" cy="1785950"/>
          </a:xfrm>
          <a:prstGeom prst="cub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  пустая коробочка</a:t>
            </a:r>
            <a:endParaRPr lang="ru-RU" dirty="0"/>
          </a:p>
        </p:txBody>
      </p:sp>
      <p:sp>
        <p:nvSpPr>
          <p:cNvPr id="7" name="Куб 6"/>
          <p:cNvSpPr/>
          <p:nvPr/>
        </p:nvSpPr>
        <p:spPr>
          <a:xfrm>
            <a:off x="1071538" y="4429132"/>
            <a:ext cx="4357718" cy="1928826"/>
          </a:xfrm>
          <a:prstGeom prst="cub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Куб 8"/>
          <p:cNvSpPr/>
          <p:nvPr/>
        </p:nvSpPr>
        <p:spPr>
          <a:xfrm>
            <a:off x="1142976" y="4357694"/>
            <a:ext cx="4357718" cy="1928826"/>
          </a:xfrm>
          <a:prstGeom prst="cub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Здесь сидит змея</a:t>
            </a:r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screen">
            <a:lum bright="2000" contrast="33000"/>
          </a:blip>
          <a:srcRect/>
          <a:stretch>
            <a:fillRect/>
          </a:stretch>
        </p:blipFill>
        <p:spPr bwMode="auto">
          <a:xfrm rot="5400000">
            <a:off x="2607455" y="4536289"/>
            <a:ext cx="785818" cy="2000264"/>
          </a:xfrm>
          <a:prstGeom prst="rect">
            <a:avLst/>
          </a:prstGeom>
          <a:blipFill>
            <a:blip r:embed="rId3" cstate="screen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4287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Преодолев так много испытаний,</a:t>
            </a:r>
            <a:b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Вы оказались у дверей в Мир Знаний.</a:t>
            </a:r>
            <a:b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«Входите в неё!»- говорю я вам</a:t>
            </a:r>
            <a:b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Учащимся 5 класса!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2780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14612" y="2071678"/>
            <a:ext cx="385765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7"/>
          </a:xfrm>
        </p:spPr>
        <p:txBody>
          <a:bodyPr anchor="ctr" anchorCtr="0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648, 651, с. 98 решить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20537"/>
            <a:ext cx="3790180" cy="231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181332"/>
      </p:ext>
    </p:extLst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8777"/>
              </a:avLst>
            </a:prstTxWarp>
            <a:normAutofit/>
          </a:bodyPr>
          <a:lstStyle/>
          <a:p>
            <a:r>
              <a:rPr lang="ru-RU" sz="2800" dirty="0" smtClean="0"/>
              <a:t>В мире много сказок</a:t>
            </a:r>
            <a:br>
              <a:rPr lang="ru-RU" sz="2800" dirty="0" smtClean="0"/>
            </a:br>
            <a:r>
              <a:rPr lang="ru-RU" sz="2800" dirty="0" smtClean="0"/>
              <a:t>Грустных и смешных.</a:t>
            </a:r>
            <a:br>
              <a:rPr lang="ru-RU" sz="2800" dirty="0" smtClean="0"/>
            </a:br>
            <a:r>
              <a:rPr lang="ru-RU" sz="2800" dirty="0" smtClean="0"/>
              <a:t>И </a:t>
            </a:r>
            <a:r>
              <a:rPr lang="ru-RU" sz="2400" dirty="0" smtClean="0"/>
              <a:t>прожить</a:t>
            </a:r>
            <a:r>
              <a:rPr lang="ru-RU" sz="2800" dirty="0" smtClean="0"/>
              <a:t> на свете</a:t>
            </a:r>
            <a:br>
              <a:rPr lang="ru-RU" sz="2800" dirty="0" smtClean="0"/>
            </a:br>
            <a:r>
              <a:rPr lang="ru-RU" sz="2800" dirty="0" smtClean="0"/>
              <a:t>Нам нельзя без них!</a:t>
            </a:r>
            <a:br>
              <a:rPr lang="ru-RU" sz="2800" dirty="0" smtClean="0"/>
            </a:br>
            <a:r>
              <a:rPr lang="ru-RU" sz="2800" dirty="0" smtClean="0"/>
              <a:t>Пусть герои сказок</a:t>
            </a:r>
            <a:br>
              <a:rPr lang="ru-RU" sz="2800" dirty="0" smtClean="0"/>
            </a:br>
            <a:r>
              <a:rPr lang="ru-RU" sz="2800" dirty="0" smtClean="0"/>
              <a:t>Дарят нам тепло,</a:t>
            </a:r>
            <a:br>
              <a:rPr lang="ru-RU" sz="2800" dirty="0" smtClean="0"/>
            </a:br>
            <a:r>
              <a:rPr lang="ru-RU" sz="2800" dirty="0" smtClean="0"/>
              <a:t>Пусть добро на веке</a:t>
            </a:r>
            <a:br>
              <a:rPr lang="ru-RU" sz="2800" dirty="0" smtClean="0"/>
            </a:br>
            <a:r>
              <a:rPr lang="ru-RU" sz="2800" dirty="0" smtClean="0"/>
              <a:t>Побеждает зло!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800600"/>
            <a:ext cx="5857916" cy="5667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9687"/>
              </a:avLst>
            </a:prstTxWarp>
          </a:bodyPr>
          <a:lstStyle/>
          <a:p>
            <a:r>
              <a:rPr lang="ru-RU" sz="2400" dirty="0" smtClean="0"/>
              <a:t>Каморка</a:t>
            </a:r>
            <a:r>
              <a:rPr lang="ru-RU" dirty="0" smtClean="0"/>
              <a:t> папы Карло</a:t>
            </a:r>
            <a:endParaRPr lang="ru-RU" dirty="0"/>
          </a:p>
        </p:txBody>
      </p:sp>
      <p:pic>
        <p:nvPicPr>
          <p:cNvPr id="5" name="Рисунок 4" descr="Other 277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071538" y="285728"/>
            <a:ext cx="6786610" cy="44291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 1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3538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50029"/>
              </p:ext>
            </p:extLst>
          </p:nvPr>
        </p:nvGraphicFramePr>
        <p:xfrm>
          <a:off x="5436096" y="1700808"/>
          <a:ext cx="1274564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Формула" r:id="rId8" imgW="698400" imgH="406080" progId="Equation.3">
                  <p:embed/>
                </p:oleObj>
              </mc:Choice>
              <mc:Fallback>
                <p:oleObj name="Формула" r:id="rId8" imgW="69840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36096" y="1700808"/>
                        <a:ext cx="1274564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865778"/>
              </p:ext>
            </p:extLst>
          </p:nvPr>
        </p:nvGraphicFramePr>
        <p:xfrm>
          <a:off x="5796136" y="3140968"/>
          <a:ext cx="259228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Формула" r:id="rId10" imgW="1066680" imgH="406080" progId="Equation.3">
                  <p:embed/>
                </p:oleObj>
              </mc:Choice>
              <mc:Fallback>
                <p:oleObj name="Формула" r:id="rId10" imgW="1066680" imgH="406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796136" y="3140968"/>
                        <a:ext cx="2592288" cy="864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093474"/>
              </p:ext>
            </p:extLst>
          </p:nvPr>
        </p:nvGraphicFramePr>
        <p:xfrm>
          <a:off x="3491880" y="4581128"/>
          <a:ext cx="196492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Формула" r:id="rId12" imgW="812520" imgH="482400" progId="Equation.3">
                  <p:embed/>
                </p:oleObj>
              </mc:Choice>
              <mc:Fallback>
                <p:oleObj name="Формула" r:id="rId12" imgW="81252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491880" y="4581128"/>
                        <a:ext cx="1964928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37"/>
            <a:ext cx="1979712" cy="106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432300"/>
            <a:ext cx="1858963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2578"/>
            <a:ext cx="1979712" cy="55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73006"/>
      </p:ext>
    </p:extLst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437112"/>
            <a:ext cx="5635646" cy="706400"/>
          </a:xfrm>
        </p:spPr>
        <p:txBody>
          <a:bodyPr>
            <a:prstTxWarp prst="textPlain">
              <a:avLst/>
            </a:prstTxWarp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2</a:t>
            </a:r>
            <a:r>
              <a:rPr lang="ru-RU" sz="2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sz="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14414" y="5214950"/>
            <a:ext cx="6643734" cy="12858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Plain">
              <a:avLst>
                <a:gd name="adj" fmla="val 49584"/>
              </a:avLst>
            </a:prstTxWarp>
            <a:noAutofit/>
          </a:bodyPr>
          <a:lstStyle/>
          <a:p>
            <a:r>
              <a:rPr lang="ru-RU" sz="2400" b="1" dirty="0" smtClean="0"/>
              <a:t>Буратино </a:t>
            </a:r>
            <a:r>
              <a:rPr lang="ru-RU" sz="2000" b="1" dirty="0" smtClean="0"/>
              <a:t>лёг спать пораньше, в семь часов вечера, предварительно заведя будильник на восемь часов с тем, чтобы встать утром. Сколько часов он проспал, пока его 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smtClean="0"/>
              <a:t> разбудил будильник?</a:t>
            </a:r>
            <a:endParaRPr lang="ru-RU" sz="2000" b="1" dirty="0"/>
          </a:p>
        </p:txBody>
      </p:sp>
      <p:pic>
        <p:nvPicPr>
          <p:cNvPr id="5" name="Picture 2" descr="3751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57290" y="142853"/>
            <a:ext cx="6572296" cy="400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Stop">
              <a:avLst/>
            </a:prstTxWarp>
            <a:normAutofit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Харчевня «Три пескаря»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ther 266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175481" y="1600200"/>
            <a:ext cx="6793037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229200"/>
            <a:ext cx="8143932" cy="1057320"/>
          </a:xfrm>
        </p:spPr>
        <p:txBody>
          <a:bodyPr>
            <a:prstTxWarp prst="textPlain">
              <a:avLst>
                <a:gd name="adj" fmla="val 49415"/>
              </a:avLst>
            </a:prstTxWarp>
            <a:normAutofit/>
          </a:bodyPr>
          <a:lstStyle/>
          <a:p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Одна утка </a:t>
            </a:r>
            <a:r>
              <a:rPr lang="ru-RU" sz="1600" b="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на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вертеле жарится до готовности один час.   За сколько часов зажаритс</a:t>
            </a:r>
            <a:r>
              <a:rPr lang="ru-RU" sz="16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я н</a:t>
            </a:r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а одном вертеле сразу две утки?</a:t>
            </a:r>
            <a:endParaRPr lang="ru-RU" sz="1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8858280" y="650083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2976" y="357166"/>
            <a:ext cx="4000528" cy="400052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32111" y="357166"/>
            <a:ext cx="2968913" cy="400052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428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задание 3</a:t>
            </a:r>
            <a:endParaRPr lang="ru-RU" dirty="0"/>
          </a:p>
        </p:txBody>
      </p:sp>
      <p:pic>
        <p:nvPicPr>
          <p:cNvPr id="5" name="Рисунок 4" descr="lмальвина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043608" y="260648"/>
            <a:ext cx="7243192" cy="454684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9712" y="5301208"/>
            <a:ext cx="5486400" cy="10081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 команде        28х – 7х + 10 = 94</a:t>
            </a:r>
          </a:p>
          <a:p>
            <a:r>
              <a:rPr lang="ru-RU" sz="2000" dirty="0" smtClean="0"/>
              <a:t>2 команде       13у + 15у – 24 = 60</a:t>
            </a:r>
            <a:endParaRPr lang="ru-RU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</a:bodyPr>
          <a:lstStyle/>
          <a:p>
            <a:r>
              <a:rPr lang="ru-RU" sz="24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Физкульминутка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075240" cy="387532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55 + 20 = 75;    4 * 15 = 40;    100 : 25 = 4;  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60 - 22 = 28;     15+ 15 = 30;    2 * 2 = 5;   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99 + 1 = 100;     28 : 7 = 9.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G00019_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236296" y="5085184"/>
            <a:ext cx="1409700" cy="1571636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675750"/>
              </p:ext>
            </p:extLst>
          </p:nvPr>
        </p:nvGraphicFramePr>
        <p:xfrm>
          <a:off x="4533900" y="3390900"/>
          <a:ext cx="762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4" imgW="75960" imgH="75960" progId="Equation.3">
                  <p:embed/>
                </p:oleObj>
              </mc:Choice>
              <mc:Fallback>
                <p:oleObj name="Формула" r:id="rId4" imgW="75960" imgH="75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33900" y="3390900"/>
                        <a:ext cx="76200" cy="7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1255</TotalTime>
  <Words>220</Words>
  <Application>Microsoft Office PowerPoint</Application>
  <PresentationFormat>Экран (4:3)</PresentationFormat>
  <Paragraphs>45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Формула</vt:lpstr>
      <vt:lpstr>Презентация PowerPoint</vt:lpstr>
      <vt:lpstr>В мире много сказок Грустных и смешных. И прожить на свете Нам нельзя без них! Пусть герои сказок Дарят нам тепло, Пусть добро на веке Побеждает зло!</vt:lpstr>
      <vt:lpstr>Каморка папы Карло</vt:lpstr>
      <vt:lpstr>Задание  1 </vt:lpstr>
      <vt:lpstr>Задание 2 2</vt:lpstr>
      <vt:lpstr>Харчевня «Три пескаря»</vt:lpstr>
      <vt:lpstr>Одна утка на вертеле жарится до готовности один час.   За сколько часов зажарится на одном вертеле сразу две утки?</vt:lpstr>
      <vt:lpstr>задание 3</vt:lpstr>
      <vt:lpstr>Физкульминутка</vt:lpstr>
      <vt:lpstr>Задание 4 Математические кочки</vt:lpstr>
      <vt:lpstr>Задание 5</vt:lpstr>
      <vt:lpstr>Задание 5</vt:lpstr>
      <vt:lpstr>Преодолев так много испытаний, Вы оказались у дверей в Мир Знаний. «Входите в неё!»- говорю я вам Учащимся 5 класса!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- сказка</dc:title>
  <dc:creator>christina</dc:creator>
  <cp:lastModifiedBy>Лейсан</cp:lastModifiedBy>
  <cp:revision>119</cp:revision>
  <dcterms:created xsi:type="dcterms:W3CDTF">2009-12-15T11:01:46Z</dcterms:created>
  <dcterms:modified xsi:type="dcterms:W3CDTF">2012-12-03T09:04:26Z</dcterms:modified>
</cp:coreProperties>
</file>